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3D0E-C659-923B-9312-A7B5667BF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2482B6-0F98-9FF2-FDD6-2A37DB6042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832B6-70EB-7DA3-FE34-A6DE09228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53CC8-4D0C-4AC9-BC52-123097C8E3B4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D9523-955A-5211-F8B8-0DC01103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F62F0-FF86-68B5-E94B-212E015B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0456-0E1F-479C-B313-C14F392983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49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C773-B0BA-187B-24A1-8CFB272D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F1BDAB-3322-0033-9D5D-3B5315DAF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E2891-C522-3B3A-9CED-DEBAEB5C8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53CC8-4D0C-4AC9-BC52-123097C8E3B4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535AD-0F80-8C12-A34C-20B877A2F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65264-C4D5-B762-884D-BFD306DE0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0456-0E1F-479C-B313-C14F392983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210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9B3CDB-89B7-E606-BB8E-985130D72C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61264-DB17-E612-8602-CECED5D482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0ED25-9611-949E-61EC-02673FBAA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53CC8-4D0C-4AC9-BC52-123097C8E3B4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3DF6A-C58A-4D98-679F-BB9309C43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64274-3750-1B46-68C7-EA63503FA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0456-0E1F-479C-B313-C14F392983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0764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036B0-A839-269D-C935-F7C809E8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B71BF-6EF4-3CCA-A2F8-D9BAAE2BD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12C3F-F899-81F4-2FFE-ED6C31019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53CC8-4D0C-4AC9-BC52-123097C8E3B4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6964B-431A-24FE-A58C-A78D37CD7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80781-5F74-3932-1A6B-8AAA3C4D9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0456-0E1F-479C-B313-C14F392983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121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B6D3D-3502-D10B-ED12-869D2C94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1CF7B-9E21-79F3-24C7-1BF146A72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1C77B-6353-B753-9C8D-E2DA82412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53CC8-4D0C-4AC9-BC52-123097C8E3B4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A431F-78EE-A4AB-B9B9-9A9E00E25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9E9EF-AF7B-21D8-60A1-BA786B488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0456-0E1F-479C-B313-C14F392983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542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E9443-5190-1B86-B7F6-A0887A880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3E718-A690-2C83-D88C-5AB66B125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5EEE4-141F-3730-5005-4BBF6538B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C0FEB-2C8E-C315-FB6A-D81CE2E39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53CC8-4D0C-4AC9-BC52-123097C8E3B4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1CDB0-43A9-3980-0EE7-7AF41F95B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F3674-AEA2-E34C-72A8-E3482859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0456-0E1F-479C-B313-C14F392983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120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950D-F610-9E7A-0228-BF2F0F5FF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58AEC-FA57-FA57-450F-D655DF698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A8F7B7-51B8-4B12-7B67-0A6F0B281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A15BF-FCF9-A4A8-5A5E-2DF1CD497E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33FD34-1023-021D-E518-0AE60AC3A0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9F7B2B-307E-4F99-5801-8C317A261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53CC8-4D0C-4AC9-BC52-123097C8E3B4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2535B5-8789-ABBB-C408-4E1D451D1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1727CF-8C5F-9CB7-F8CA-95A62EB8A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0456-0E1F-479C-B313-C14F392983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185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78C6C-C0DB-FBF0-ACD7-FC3D258A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FEFEF5-8E4E-4C41-ED82-A68158346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53CC8-4D0C-4AC9-BC52-123097C8E3B4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9F8434-FE93-ADD3-F8FF-9AB1FC27A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E5F684-CE5F-68AC-607E-03D0A234E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0456-0E1F-479C-B313-C14F392983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6151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34840F-1DDD-5800-7F29-C2F09252F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53CC8-4D0C-4AC9-BC52-123097C8E3B4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7C45F0-9E76-6353-8F39-5E7B70257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9D4C5-0E8A-96C9-E547-8D2E36ACA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0456-0E1F-479C-B313-C14F392983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4261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E0708-99E6-5511-D7E4-550FCF613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9F083-112A-1F7E-A86B-E9375C30A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FBAA-3BF5-B7C3-6CCF-080F36FFF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A5152-8898-2118-68AA-AA3361068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53CC8-4D0C-4AC9-BC52-123097C8E3B4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A56D8-0D3A-D4E8-BB1A-D34A27446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4587F-7532-3C80-9080-867C86CDA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0456-0E1F-479C-B313-C14F392983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727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572BD-992E-57B4-458A-72EFEAA4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D51472-5029-DC18-E4A8-7FE62086AB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08749D-1FC5-4BEB-F1D8-C98F7B5EE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7529BA-8C4D-3289-8264-D5EA5E274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53CC8-4D0C-4AC9-BC52-123097C8E3B4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E72FB7-33A1-0B2B-5DBD-884C5E156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6DC87-56F3-57C1-60AA-281CDB8AA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0456-0E1F-479C-B313-C14F392983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886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E95CAB-CD9D-5E68-D005-2619801F6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379F8-C013-621B-E66F-CDAA2B112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922EF-35FF-51BC-2432-2C85D7553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53CC8-4D0C-4AC9-BC52-123097C8E3B4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920BE-C5AA-CB45-83AD-B1F9CDF19F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38784-428E-DAFB-507D-A792113AB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F0456-0E1F-479C-B313-C14F392983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88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91AF8-7815-3FD1-F254-C0891E63EA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DD223-F0F2-9B64-279E-C25B171550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944C8-E8DC-2CA4-0C35-54CB8F761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5"/>
            <a:ext cx="12192000" cy="668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37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A949B-9AF2-3478-2530-1F54125C9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3A6C3-3C39-590E-C7DA-E7A89C58D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0F4E1-B2E7-448B-C9D6-C4C0F6C66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29" y="737812"/>
            <a:ext cx="10507541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2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6A3E3-49B9-C3FA-EA33-4F63AB5B1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782D8-2A4E-C11B-4DAC-B1E9D581D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86EAD0-FE80-B756-3F2F-E3D7B0245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7" y="232916"/>
            <a:ext cx="9612066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67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7393D-E895-6EFF-A8D4-77846550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3D139-16AE-BCA9-813E-7FCE476E4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81FCD-EA65-8FFF-36DA-F8748738E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547"/>
            <a:ext cx="12192000" cy="55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79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5F2D1-03CF-462F-3259-04F484C6F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CMd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17233-A6B9-16D7-47C8-C9EF5165A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743E5-DB7D-36C4-590C-14B3DE665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95" y="1233181"/>
            <a:ext cx="6697010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20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64176-2EAC-3DAB-0D9F-2BEC78DE0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9EBAB-2699-5FFB-401C-81D6D362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8708A-999B-2083-AB90-6B816527A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0392"/>
            <a:ext cx="12192000" cy="49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40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FD2A-22D2-0589-1506-B2064EE28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A6B37-4674-E59C-9E8F-D6D24D4AC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267AD-BB04-2744-B78A-D773CDB39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15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30B4D-EF32-3524-BDCA-AC943D5F0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F4710-FD8C-32A6-E955-0B490E2B1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13F74-D32B-CB4A-A070-370200AB1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120"/>
            <a:ext cx="1219200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29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2820-C10A-D000-BAC6-7694B3086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EE440-23A0-059E-B4ED-DAD249A98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CC146-896D-12D4-4D8D-61CEAECED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744"/>
            <a:ext cx="12192000" cy="507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66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1760-E699-2E53-992D-2EA2525B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33AAE-81CB-46B7-3F68-E0087714C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8D9199-F827-C1CD-185A-61F9263DB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703"/>
            <a:ext cx="12192000" cy="347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62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24448-C79A-99A6-9EAB-63FC781DB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 Docker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10EC0-B663-2B19-C81A-098F44D48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5312C-6997-9C16-1B15-29B241E29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916"/>
            <a:ext cx="12192000" cy="420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8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D223C-7AA8-0337-9A23-0BC150D58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4811C-4059-49C4-E46D-97C946728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EEC66-5EB8-0164-A10B-61BE685AD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126" y="2128656"/>
            <a:ext cx="7687748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97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7375C-B5D1-80BD-1559-3EFB15E4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483FB-2938-F88F-02F1-D56DA468A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34D1D-26C5-BB91-FC32-EB7A4DEAA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133" y="0"/>
            <a:ext cx="8811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30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E09EC-ED01-F8E3-745F-5104EBFA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559F7-C2D3-1A5A-BD62-3E1CC17EA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91CB22-382F-8FC9-7147-14FEA8BA5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370" y="0"/>
            <a:ext cx="9909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25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4D3F-65DE-B316-BCC1-06F33058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a Docker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C5CFC0-07C1-DFB0-C61D-786332811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0156" y="1825625"/>
            <a:ext cx="25316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50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BF15B-62C4-2598-A0C5-79FC0DFE8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4315E-6B15-64A8-6C6D-7B5FB9DCB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98D3A7-8241-D68D-84DB-98BF1CA1A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897"/>
            <a:ext cx="12192000" cy="66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89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884EB-83BB-870C-69F6-6E26BD025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97AF4-23CE-51B4-37E3-AD37E2024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601FD-1E0C-FCC3-0489-185F002D8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62"/>
            <a:ext cx="121920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22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7660-C031-A53C-5B80-AD73450CA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7F738-C067-D03B-50C3-689C92635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E80AB-8304-929C-D5EB-3758374CC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75" y="0"/>
            <a:ext cx="11230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39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2F798-6DEC-7F22-9AA3-542703DEE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3B270-B751-42D7-5D7C-D5C587002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52E1F-A648-F6DC-A63E-F11CD1FD1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59" y="0"/>
            <a:ext cx="9213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76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87058-6CD9-BAF4-D402-079BBDAA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C63BD-2131-5E96-E4D6-75497BC9B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5E65A-B34B-45B2-ECA6-A8D83E148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811" y="1448240"/>
            <a:ext cx="6675018" cy="499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9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10</Words>
  <Application>Microsoft Office PowerPoint</Application>
  <PresentationFormat>Widescreen</PresentationFormat>
  <Paragraphs>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Create a Docker file</vt:lpstr>
      <vt:lpstr>PowerPoint Presentation</vt:lpstr>
      <vt:lpstr>PowerPoint Presentation</vt:lpstr>
      <vt:lpstr>PowerPoint Presentation</vt:lpstr>
      <vt:lpstr>PowerPoint Presentation</vt:lpstr>
      <vt:lpstr>versions</vt:lpstr>
      <vt:lpstr>PowerPoint Presentation</vt:lpstr>
      <vt:lpstr>PowerPoint Presentation</vt:lpstr>
      <vt:lpstr>PowerPoint Presentation</vt:lpstr>
      <vt:lpstr>CMd </vt:lpstr>
      <vt:lpstr>PowerPoint Presentation</vt:lpstr>
      <vt:lpstr>PowerPoint Presentation</vt:lpstr>
      <vt:lpstr>PowerPoint Presentation</vt:lpstr>
      <vt:lpstr>PowerPoint Presentation</vt:lpstr>
      <vt:lpstr>CMD</vt:lpstr>
      <vt:lpstr>Check Docker dashboard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Ramesh Kumar</dc:creator>
  <cp:lastModifiedBy>Ramesh Kumar</cp:lastModifiedBy>
  <cp:revision>11</cp:revision>
  <dcterms:created xsi:type="dcterms:W3CDTF">2025-11-26T19:54:29Z</dcterms:created>
  <dcterms:modified xsi:type="dcterms:W3CDTF">2025-11-27T04:19:57Z</dcterms:modified>
</cp:coreProperties>
</file>